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7" r:id="rId5"/>
    <p:sldId id="258" r:id="rId6"/>
    <p:sldId id="259" r:id="rId7"/>
    <p:sldId id="260" r:id="rId8"/>
    <p:sldId id="263" r:id="rId9"/>
    <p:sldId id="279" r:id="rId10"/>
    <p:sldId id="264" r:id="rId11"/>
    <p:sldId id="265" r:id="rId12"/>
    <p:sldId id="266" r:id="rId13"/>
    <p:sldId id="267" r:id="rId14"/>
    <p:sldId id="280" r:id="rId15"/>
    <p:sldId id="269" r:id="rId16"/>
    <p:sldId id="270" r:id="rId17"/>
    <p:sldId id="271" r:id="rId18"/>
    <p:sldId id="281" r:id="rId19"/>
    <p:sldId id="272" r:id="rId20"/>
    <p:sldId id="273" r:id="rId21"/>
    <p:sldId id="274" r:id="rId22"/>
    <p:sldId id="275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19D7-B924-49AF-A50E-68ECE30BC05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87F9-39FA-43AE-8C28-3AC3C254F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atherineasquithgallery.com/uploads/posts/2021-02/1613515778_19-p-fon-dlya-prezentatsii-na-temu-izobreteniya-25.jpg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«Путешествие по реке времени: предметы быта»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2330" y="4643446"/>
            <a:ext cx="1843078" cy="1285884"/>
          </a:xfrm>
        </p:spPr>
        <p:txBody>
          <a:bodyPr>
            <a:normAutofit/>
          </a:bodyPr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ache3.youla.io/files/images/780_780/5b/88/5b881fa02756ba47f94ff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тиральная машина Р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810515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ache3.youla.io/files/images/780_780/59/07/5907328ed67750b89e0dc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lfa93.ru/800/600/https/mans.io/images/1118358/1287840.png"/>
          <p:cNvPicPr>
            <a:picLocks noChangeAspect="1" noChangeArrowheads="1"/>
          </p:cNvPicPr>
          <p:nvPr/>
        </p:nvPicPr>
        <p:blipFill>
          <a:blip r:embed="rId2" cstate="print"/>
          <a:srcRect l="7538" t="1041" r="182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20.userapi.com/impf/WzSbiZao3NukHqwnTMB2H4GZnPzzxQsO0mYlgw/HRbT87lDbRI.jpg?size=1280x720&amp;quality=96&amp;sign=26bb03abca500f2f5208784385801061&amp;type=album"/>
          <p:cNvPicPr>
            <a:picLocks noChangeAspect="1" noChangeArrowheads="1"/>
          </p:cNvPicPr>
          <p:nvPr/>
        </p:nvPicPr>
        <p:blipFill>
          <a:blip r:embed="rId2" cstate="print"/>
          <a:srcRect l="10547" r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arcaffe.ru/wp-content/uploads/2020/06/samovar_01.jpg"/>
          <p:cNvPicPr>
            <a:picLocks noChangeAspect="1" noChangeArrowheads="1"/>
          </p:cNvPicPr>
          <p:nvPr/>
        </p:nvPicPr>
        <p:blipFill>
          <a:blip r:embed="rId2" cstate="print"/>
          <a:srcRect t="1970" b="3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779163/pub_5d8374dcfe289100ade52f59_5d846af705fd9800ad379fc4/scale_1200"/>
          <p:cNvPicPr>
            <a:picLocks noChangeAspect="1" noChangeArrowheads="1"/>
          </p:cNvPicPr>
          <p:nvPr/>
        </p:nvPicPr>
        <p:blipFill>
          <a:blip r:embed="rId2" cstate="print"/>
          <a:srcRect l="9961" r="15039" b="-3125"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svyaznoy.ru/upload/iblock/c23/64532.jpg/resize/483x483/hq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7078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20.userapi.com/impf/WzSbiZao3NukHqwnTMB2H4GZnPzzxQsO0mYlgw/HRbT87lDbRI.jpg?size=1280x720&amp;quality=96&amp;sign=26bb03abca500f2f5208784385801061&amp;type=album"/>
          <p:cNvPicPr>
            <a:picLocks noChangeAspect="1" noChangeArrowheads="1"/>
          </p:cNvPicPr>
          <p:nvPr/>
        </p:nvPicPr>
        <p:blipFill>
          <a:blip r:embed="rId2" cstate="print"/>
          <a:srcRect l="10547" r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hert-poberi.ru/wp-content/uploads/proga2018/images/201810/chert-20101815054905_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0"/>
            <a:ext cx="70805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et.wallhere.com/photo/wood-autumn-river-bends-blue-water-mountains-1103122.jpg"/>
          <p:cNvPicPr>
            <a:picLocks noChangeAspect="1" noChangeArrowheads="1"/>
          </p:cNvPicPr>
          <p:nvPr/>
        </p:nvPicPr>
        <p:blipFill>
          <a:blip r:embed="rId2" cstate="print"/>
          <a:srcRect t="24564" b="232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08057/pub_5c34aa3e70c93f00a9a93e6c_5c3670c426ab5500aa27a95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6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hop.philips.ru/media/catalog/product/cache/19/image/600x/163b81649b7ef7bc8a00b0066e59ae0a/1/4/1459172622100x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671514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op-polaris.ru/upload/iblock/0ee/pvcr_0926w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20.userapi.com/impf/WzSbiZao3NukHqwnTMB2H4GZnPzzxQsO0mYlgw/HRbT87lDbRI.jpg?size=1280x720&amp;quality=96&amp;sign=26bb03abca500f2f5208784385801061&amp;type=album"/>
          <p:cNvPicPr>
            <a:picLocks noChangeAspect="1" noChangeArrowheads="1"/>
          </p:cNvPicPr>
          <p:nvPr/>
        </p:nvPicPr>
        <p:blipFill>
          <a:blip r:embed="rId2" cstate="print"/>
          <a:srcRect l="10547" r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0.userapi.com/impf/WzSbiZao3NukHqwnTMB2H4GZnPzzxQsO0mYlgw/HRbT87lDbRI.jpg?size=1280x720&amp;quality=96&amp;sign=26bb03abca500f2f5208784385801061&amp;type=album"/>
          <p:cNvPicPr>
            <a:picLocks noChangeAspect="1" noChangeArrowheads="1"/>
          </p:cNvPicPr>
          <p:nvPr/>
        </p:nvPicPr>
        <p:blipFill>
          <a:blip r:embed="rId2" cstate="print"/>
          <a:srcRect l="10547" r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b.ru/media/i/2/2/2/2/0/5/5/i/2222055.jpg"/>
          <p:cNvPicPr>
            <a:picLocks noChangeAspect="1" noChangeArrowheads="1"/>
          </p:cNvPicPr>
          <p:nvPr/>
        </p:nvPicPr>
        <p:blipFill>
          <a:blip r:embed="rId2" cstate="print"/>
          <a:srcRect l="4067" r="9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rayonnaya-nedelya.ru/wp-content/uploads/2020/02/iron-1954076_1920.jpg"/>
          <p:cNvPicPr>
            <a:picLocks noChangeAspect="1" noChangeArrowheads="1"/>
          </p:cNvPicPr>
          <p:nvPr/>
        </p:nvPicPr>
        <p:blipFill>
          <a:blip r:embed="rId2" cstate="print"/>
          <a:srcRect l="3478" r="7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DVqYkMDW4AAxBlP.jpg:large"/>
          <p:cNvPicPr>
            <a:picLocks noChangeAspect="1" noChangeArrowheads="1"/>
          </p:cNvPicPr>
          <p:nvPr/>
        </p:nvPicPr>
        <p:blipFill>
          <a:blip r:embed="rId2" cstate="print"/>
          <a:srcRect l="8338" r="95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Цельнолитой утюг разогревался очень дол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transantique.ru/public/pics/200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1.ozone.ru/s3/multimedia-o/6037552164.jpg"/>
          <p:cNvPicPr>
            <a:picLocks noChangeAspect="1" noChangeArrowheads="1"/>
          </p:cNvPicPr>
          <p:nvPr/>
        </p:nvPicPr>
        <p:blipFill>
          <a:blip r:embed="rId2" cstate="print"/>
          <a:srcRect l="5027" r="3058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20.userapi.com/impf/WzSbiZao3NukHqwnTMB2H4GZnPzzxQsO0mYlgw/HRbT87lDbRI.jpg?size=1280x720&amp;quality=96&amp;sign=26bb03abca500f2f5208784385801061&amp;type=album"/>
          <p:cNvPicPr>
            <a:picLocks noChangeAspect="1" noChangeArrowheads="1"/>
          </p:cNvPicPr>
          <p:nvPr/>
        </p:nvPicPr>
        <p:blipFill>
          <a:blip r:embed="rId2" cstate="print"/>
          <a:srcRect l="10547" r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«Путешествие по реке времени: предметы быта»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организации образовательного процесса в форме виртуальная экскурсия  по теме:  «Путешествие по реке времени: предметы быта»</dc:title>
  <dc:creator>PK</dc:creator>
  <cp:lastModifiedBy>PK</cp:lastModifiedBy>
  <cp:revision>23</cp:revision>
  <dcterms:created xsi:type="dcterms:W3CDTF">2021-05-16T18:19:46Z</dcterms:created>
  <dcterms:modified xsi:type="dcterms:W3CDTF">2024-01-14T14:44:23Z</dcterms:modified>
</cp:coreProperties>
</file>